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B0D07C-C9F5-4181-9C14-BB7A80509549}" type="datetimeFigureOut">
              <a:rPr lang="pl-PL" smtClean="0"/>
              <a:pPr/>
              <a:t>15.12.2020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B02CC2-BF66-464E-B7C9-393D1FBCF40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264318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i="1" dirty="0" smtClean="0">
                <a:latin typeface="Bookman Old Style" pitchFamily="18" charset="0"/>
              </a:rPr>
              <a:t>Doświadczenie:</a:t>
            </a:r>
            <a:br>
              <a:rPr lang="pl-PL" i="1" dirty="0" smtClean="0">
                <a:latin typeface="Bookman Old Style" pitchFamily="18" charset="0"/>
              </a:rPr>
            </a:br>
            <a:r>
              <a:rPr lang="pl-PL" i="1" dirty="0" smtClean="0">
                <a:latin typeface="Bookman Old Style" pitchFamily="18" charset="0"/>
              </a:rPr>
              <a:t>Wykrywanie witaminy C </a:t>
            </a:r>
            <a:br>
              <a:rPr lang="pl-PL" i="1" dirty="0" smtClean="0">
                <a:latin typeface="Bookman Old Style" pitchFamily="18" charset="0"/>
              </a:rPr>
            </a:br>
            <a:r>
              <a:rPr lang="pl-PL" i="1" dirty="0" smtClean="0">
                <a:latin typeface="Bookman Old Style" pitchFamily="18" charset="0"/>
              </a:rPr>
              <a:t>w soku z owoców</a:t>
            </a: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1604" y="357166"/>
            <a:ext cx="6715172" cy="1000132"/>
          </a:xfrm>
        </p:spPr>
        <p:txBody>
          <a:bodyPr/>
          <a:lstStyle/>
          <a:p>
            <a:pPr algn="ctr"/>
            <a:r>
              <a:rPr lang="pl-PL" sz="4000" i="1" dirty="0" smtClean="0">
                <a:latin typeface="Bookman Old Style" pitchFamily="18" charset="0"/>
              </a:rPr>
              <a:t>Problem badawczy:</a:t>
            </a:r>
            <a:endParaRPr lang="pl-PL" sz="4000" i="1" dirty="0">
              <a:latin typeface="Bookman Old Styl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00100" y="1785926"/>
            <a:ext cx="8001024" cy="3857652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Bookman Old Style" pitchFamily="18" charset="0"/>
              </a:rPr>
              <a:t>Czy sok z cytryny zawiera witaminę C?</a:t>
            </a:r>
            <a:endParaRPr lang="pl-PL" sz="3200" dirty="0">
              <a:latin typeface="Bookman Old Style" pitchFamily="18" charset="0"/>
            </a:endParaRPr>
          </a:p>
        </p:txBody>
      </p:sp>
      <p:pic>
        <p:nvPicPr>
          <p:cNvPr id="19458" name="Picture 2" descr="Sok z cytryny ‒ właściwości, skład i zastosowanie soku z cytryny |  ekologia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500306"/>
            <a:ext cx="5143536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14414" y="357166"/>
            <a:ext cx="7211406" cy="997400"/>
          </a:xfrm>
        </p:spPr>
        <p:txBody>
          <a:bodyPr/>
          <a:lstStyle/>
          <a:p>
            <a:pPr algn="ctr"/>
            <a:r>
              <a:rPr lang="pl-PL" sz="4000" i="1" dirty="0" smtClean="0">
                <a:latin typeface="Bookman Old Style" pitchFamily="18" charset="0"/>
              </a:rPr>
              <a:t>Hipoteza: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Bookman Old Style" pitchFamily="18" charset="0"/>
              </a:rPr>
              <a:t>Sok z cytryny zawiera witaminę C</a:t>
            </a:r>
            <a:endParaRPr lang="pl-PL" sz="3200" dirty="0">
              <a:latin typeface="Bookman Old Style" pitchFamily="18" charset="0"/>
            </a:endParaRPr>
          </a:p>
        </p:txBody>
      </p:sp>
      <p:pic>
        <p:nvPicPr>
          <p:cNvPr id="18434" name="Picture 2" descr="Czy pić sok z cytryny? - Kobieta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500306"/>
            <a:ext cx="5810250" cy="387667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572428" cy="928694"/>
          </a:xfrm>
        </p:spPr>
        <p:txBody>
          <a:bodyPr>
            <a:normAutofit/>
          </a:bodyPr>
          <a:lstStyle/>
          <a:p>
            <a:pPr algn="ctr"/>
            <a:r>
              <a:rPr lang="pl-PL" sz="4000" i="1" dirty="0" smtClean="0">
                <a:latin typeface="Bookman Old Style" pitchFamily="18" charset="0"/>
              </a:rPr>
              <a:t>Przebieg doświadczenia:</a:t>
            </a:r>
            <a:endParaRPr lang="pl-PL" sz="4000" i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0100" y="1142984"/>
            <a:ext cx="8001024" cy="54292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Materiały: kleik skrobiowy (mieszanina </a:t>
            </a:r>
          </a:p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wody z mąką ziemniaczaną), jodyna, sok </a:t>
            </a:r>
          </a:p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z cytryny, szklanka z wodą z kranu, dwie </a:t>
            </a:r>
          </a:p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czyste szklanki, łyżka, zakraplacz.</a:t>
            </a:r>
          </a:p>
          <a:p>
            <a:pPr algn="just">
              <a:buNone/>
            </a:pPr>
            <a:endParaRPr lang="pl-PL" sz="2800" i="1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Próba badawcza: szklanka z wodą z kranu, </a:t>
            </a:r>
          </a:p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kleikiem skrobiowym, jodyną i sokiem z </a:t>
            </a:r>
          </a:p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cytryny.</a:t>
            </a:r>
          </a:p>
          <a:p>
            <a:pPr algn="just">
              <a:buNone/>
            </a:pPr>
            <a:endParaRPr lang="pl-PL" sz="2800" i="1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Próba kontrolna: szklanka z wodą z kranu, </a:t>
            </a:r>
          </a:p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kleikiem skrobiowym i jodyną.</a:t>
            </a:r>
          </a:p>
          <a:p>
            <a:pPr>
              <a:buNone/>
            </a:pPr>
            <a:endParaRPr lang="pl-PL" sz="2800" i="1" dirty="0" smtClean="0">
              <a:latin typeface="Bookman Old Style" pitchFamily="18" charset="0"/>
            </a:endParaRPr>
          </a:p>
          <a:p>
            <a:pPr>
              <a:buNone/>
            </a:pPr>
            <a:endParaRPr lang="pl-PL" sz="2800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0" y="142852"/>
            <a:ext cx="7498080" cy="1143000"/>
          </a:xfrm>
        </p:spPr>
        <p:txBody>
          <a:bodyPr/>
          <a:lstStyle/>
          <a:p>
            <a:r>
              <a:rPr lang="pl-PL" sz="4400" i="1" dirty="0" smtClean="0">
                <a:latin typeface="Bookman Old Style" pitchFamily="18" charset="0"/>
              </a:rPr>
              <a:t>Przebieg doświadczenia: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57290" y="1304900"/>
            <a:ext cx="7498080" cy="55531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1.Napełnij  obie szklanki do połowy wodą z kranu. Dodaj do nich po łyżce kleiku skrobiowego i wymieszaj.</a:t>
            </a:r>
          </a:p>
          <a:p>
            <a:pPr algn="just">
              <a:buNone/>
            </a:pPr>
            <a:endParaRPr lang="pl-PL" sz="2800" i="1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2800" i="1" dirty="0" smtClean="0">
                <a:latin typeface="Bookman Old Style" pitchFamily="18" charset="0"/>
              </a:rPr>
              <a:t>2. Do obu szklanek dodaj zakraplaczem po jednej kropli jodyny. Barwa roztworu zmieni się na granatową. Następnie do jednej szklanki dodaj kilka kropli soku z cytryny.</a:t>
            </a:r>
          </a:p>
          <a:p>
            <a:pPr algn="just">
              <a:buNone/>
            </a:pPr>
            <a:endParaRPr lang="pl-PL" sz="2800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351234" cy="939784"/>
          </a:xfrm>
        </p:spPr>
        <p:txBody>
          <a:bodyPr>
            <a:normAutofit/>
          </a:bodyPr>
          <a:lstStyle/>
          <a:p>
            <a:pPr algn="ctr"/>
            <a:r>
              <a:rPr lang="pl-PL" sz="4000" i="1" dirty="0" smtClean="0">
                <a:latin typeface="Bookman Old Style" pitchFamily="18" charset="0"/>
              </a:rPr>
              <a:t>Wyniki:</a:t>
            </a:r>
            <a:endParaRPr lang="pl-PL" sz="4000" i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414" y="1412776"/>
            <a:ext cx="7498080" cy="5445224"/>
          </a:xfrm>
        </p:spPr>
        <p:txBody>
          <a:bodyPr/>
          <a:lstStyle/>
          <a:p>
            <a:pPr algn="ctr">
              <a:buNone/>
            </a:pPr>
            <a:r>
              <a:rPr lang="pl-PL" i="1" dirty="0" smtClean="0">
                <a:latin typeface="Bookman Old Style" pitchFamily="18" charset="0"/>
              </a:rPr>
              <a:t>W pierwszej szklance nic się nie stało, natomiast w drugiej po dodaniu soku z cytryny </a:t>
            </a:r>
          </a:p>
          <a:p>
            <a:pPr algn="ctr">
              <a:buNone/>
            </a:pPr>
            <a:r>
              <a:rPr lang="pl-PL" i="1" dirty="0" smtClean="0">
                <a:latin typeface="Bookman Old Style" pitchFamily="18" charset="0"/>
              </a:rPr>
              <a:t>(i wymieszaniu) kolor uległ zmianie</a:t>
            </a:r>
            <a:endParaRPr lang="pl-PL" dirty="0"/>
          </a:p>
        </p:txBody>
      </p:sp>
      <p:pic>
        <p:nvPicPr>
          <p:cNvPr id="16387" name="Picture 3" descr="C:\Users\User\Desktop\IMG_20181211_130302_BURST002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789040"/>
            <a:ext cx="5958424" cy="261356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494110" cy="939784"/>
          </a:xfrm>
        </p:spPr>
        <p:txBody>
          <a:bodyPr>
            <a:normAutofit/>
          </a:bodyPr>
          <a:lstStyle/>
          <a:p>
            <a:pPr algn="ctr"/>
            <a:r>
              <a:rPr lang="pl-PL" sz="4000" i="1" dirty="0" smtClean="0">
                <a:latin typeface="Bookman Old Style" pitchFamily="18" charset="0"/>
              </a:rPr>
              <a:t>Wniosek:</a:t>
            </a:r>
            <a:endParaRPr lang="pl-PL" sz="4000" i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414" y="128586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pl-PL" i="1" dirty="0" smtClean="0">
                <a:latin typeface="Bookman Old Style" pitchFamily="18" charset="0"/>
              </a:rPr>
              <a:t>Roztwór zmienił swoją barwę po wpływem witaminy C zawartej w soku z cytryny, gdyż witamina C odbarwia jodynę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5362" name="Picture 2" descr="Sok z cytryny – właściwości i zastosowanie | Fitn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00438"/>
            <a:ext cx="4429156" cy="295479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1857364"/>
            <a:ext cx="7572428" cy="2357454"/>
          </a:xfrm>
        </p:spPr>
        <p:txBody>
          <a:bodyPr>
            <a:normAutofit/>
          </a:bodyPr>
          <a:lstStyle/>
          <a:p>
            <a:pPr algn="ctr"/>
            <a:r>
              <a:rPr lang="pl-PL" sz="4000" i="1" dirty="0" smtClean="0">
                <a:latin typeface="Bookman Old Style" pitchFamily="18" charset="0"/>
              </a:rPr>
              <a:t>Wykonała: </a:t>
            </a:r>
            <a:br>
              <a:rPr lang="pl-PL" sz="4000" i="1" dirty="0" smtClean="0">
                <a:latin typeface="Bookman Old Style" pitchFamily="18" charset="0"/>
              </a:rPr>
            </a:br>
            <a:r>
              <a:rPr lang="pl-PL" sz="4000" i="1" dirty="0" smtClean="0">
                <a:latin typeface="Bookman Old Style" pitchFamily="18" charset="0"/>
              </a:rPr>
              <a:t>Zuzanna Kunert</a:t>
            </a:r>
            <a:br>
              <a:rPr lang="pl-PL" sz="4000" i="1" dirty="0" smtClean="0">
                <a:latin typeface="Bookman Old Style" pitchFamily="18" charset="0"/>
              </a:rPr>
            </a:br>
            <a:r>
              <a:rPr lang="pl-PL" sz="4000" i="1" dirty="0" smtClean="0">
                <a:latin typeface="Bookman Old Style" pitchFamily="18" charset="0"/>
              </a:rPr>
              <a:t>klasa 7</a:t>
            </a:r>
            <a:r>
              <a:rPr lang="pl-PL" sz="4000" i="1" baseline="30000" dirty="0" smtClean="0">
                <a:latin typeface="Bookman Old Style" pitchFamily="18" charset="0"/>
              </a:rPr>
              <a:t>D</a:t>
            </a:r>
            <a:endParaRPr lang="pl-PL" sz="4000" i="1" baseline="30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271</TotalTime>
  <Words>187</Words>
  <Application>Microsoft Office PowerPoint</Application>
  <PresentationFormat>Pokaz na ekranie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Przesilenie</vt:lpstr>
      <vt:lpstr>Doświadczenie: Wykrywanie witaminy C  w soku z owoców</vt:lpstr>
      <vt:lpstr>Problem badawczy:</vt:lpstr>
      <vt:lpstr>Hipoteza:</vt:lpstr>
      <vt:lpstr>Przebieg doświadczenia:</vt:lpstr>
      <vt:lpstr>Przebieg doświadczenia:</vt:lpstr>
      <vt:lpstr>Wyniki:</vt:lpstr>
      <vt:lpstr>Wniosek:</vt:lpstr>
      <vt:lpstr>Wykonała:  Zuzanna Kunert klasa 7D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Użytkownik systemu Windows</dc:creator>
  <cp:lastModifiedBy>Tadek</cp:lastModifiedBy>
  <cp:revision>29</cp:revision>
  <dcterms:created xsi:type="dcterms:W3CDTF">2020-11-15T13:39:39Z</dcterms:created>
  <dcterms:modified xsi:type="dcterms:W3CDTF">2020-12-15T08:31:29Z</dcterms:modified>
</cp:coreProperties>
</file>